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FEFE-0F8B-469C-A662-6F0231986841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CC148E-DD55-4928-B9CA-1AF22559F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FEFE-0F8B-469C-A662-6F0231986841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148E-DD55-4928-B9CA-1AF22559F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FEFE-0F8B-469C-A662-6F0231986841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148E-DD55-4928-B9CA-1AF22559F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FEFE-0F8B-469C-A662-6F0231986841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CC148E-DD55-4928-B9CA-1AF22559F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FEFE-0F8B-469C-A662-6F0231986841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148E-DD55-4928-B9CA-1AF22559F0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FEFE-0F8B-469C-A662-6F0231986841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148E-DD55-4928-B9CA-1AF22559F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FEFE-0F8B-469C-A662-6F0231986841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CC148E-DD55-4928-B9CA-1AF22559F0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FEFE-0F8B-469C-A662-6F0231986841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148E-DD55-4928-B9CA-1AF22559F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FEFE-0F8B-469C-A662-6F0231986841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148E-DD55-4928-B9CA-1AF22559F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FEFE-0F8B-469C-A662-6F0231986841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148E-DD55-4928-B9CA-1AF22559F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FEFE-0F8B-469C-A662-6F0231986841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148E-DD55-4928-B9CA-1AF22559F0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E7FEFE-0F8B-469C-A662-6F0231986841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CC148E-DD55-4928-B9CA-1AF22559F0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2 4"/>
          <p:cNvSpPr/>
          <p:nvPr/>
        </p:nvSpPr>
        <p:spPr>
          <a:xfrm>
            <a:off x="914400" y="2514600"/>
            <a:ext cx="7391400" cy="3505200"/>
          </a:xfrm>
          <a:prstGeom prst="borderCallout2">
            <a:avLst>
              <a:gd name="adj1" fmla="val -1247"/>
              <a:gd name="adj2" fmla="val 45064"/>
              <a:gd name="adj3" fmla="val -29885"/>
              <a:gd name="adj4" fmla="val 53225"/>
              <a:gd name="adj5" fmla="val -27431"/>
              <a:gd name="adj6" fmla="val 51078"/>
            </a:avLst>
          </a:prstGeom>
          <a:solidFill>
            <a:srgbClr val="00B050"/>
          </a:solidFill>
          <a:ln>
            <a:solidFill>
              <a:srgbClr val="008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bliqueTopRigh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LIBRARY USER GUIDE 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ACCESS TO KEFRI INSTITUTIONAL REPOSITORY</a:t>
            </a:r>
          </a:p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By KefriLibrary@2021</a:t>
            </a:r>
          </a:p>
          <a:p>
            <a:pPr algn="ctr"/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Email: library@kefri.org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38200"/>
            <a:ext cx="299561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8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12897" r="6408" b="47420"/>
          <a:stretch/>
        </p:blipFill>
        <p:spPr bwMode="auto">
          <a:xfrm>
            <a:off x="377371" y="943428"/>
            <a:ext cx="8461829" cy="2902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2 4"/>
          <p:cNvSpPr/>
          <p:nvPr/>
        </p:nvSpPr>
        <p:spPr>
          <a:xfrm>
            <a:off x="4267200" y="2971800"/>
            <a:ext cx="3733800" cy="2362200"/>
          </a:xfrm>
          <a:prstGeom prst="borderCallout2">
            <a:avLst>
              <a:gd name="adj1" fmla="val -1247"/>
              <a:gd name="adj2" fmla="val 45064"/>
              <a:gd name="adj3" fmla="val -59256"/>
              <a:gd name="adj4" fmla="val 76468"/>
              <a:gd name="adj5" fmla="val -59431"/>
              <a:gd name="adj6" fmla="val 76382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bliqueBottomLef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1: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  the  library portal, click on “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KEFRI Repository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 menu Item at the top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2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t="18651" r="15840" b="7242"/>
          <a:stretch/>
        </p:blipFill>
        <p:spPr bwMode="auto">
          <a:xfrm>
            <a:off x="152400" y="838200"/>
            <a:ext cx="8610600" cy="495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2 4"/>
          <p:cNvSpPr/>
          <p:nvPr/>
        </p:nvSpPr>
        <p:spPr>
          <a:xfrm>
            <a:off x="2667000" y="3581400"/>
            <a:ext cx="3733800" cy="2362200"/>
          </a:xfrm>
          <a:prstGeom prst="borderCallout2">
            <a:avLst>
              <a:gd name="adj1" fmla="val -1247"/>
              <a:gd name="adj2" fmla="val 45064"/>
              <a:gd name="adj3" fmla="val -28171"/>
              <a:gd name="adj4" fmla="val 74984"/>
              <a:gd name="adj5" fmla="val -33039"/>
              <a:gd name="adj6" fmla="val 78237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bliqueTopLef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2: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Search by typing search term on the Search box  located on the top right and press ENTER or click on the blue Search icon. e.g. “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orest policy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22216"/>
            <a:ext cx="8153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NB: </a:t>
            </a:r>
            <a:r>
              <a:rPr lang="en-US" dirty="0" smtClean="0"/>
              <a:t>Search can also be done by using advanced search tool, browsing /discover by author ,subject, Date or Select a community/Collection and search within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t="10516" r="20080" b="18746"/>
          <a:stretch/>
        </p:blipFill>
        <p:spPr bwMode="auto">
          <a:xfrm>
            <a:off x="304800" y="685800"/>
            <a:ext cx="8458200" cy="5555673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Line Callout 2 3"/>
          <p:cNvSpPr/>
          <p:nvPr/>
        </p:nvSpPr>
        <p:spPr>
          <a:xfrm>
            <a:off x="3733800" y="2667000"/>
            <a:ext cx="3733800" cy="2362200"/>
          </a:xfrm>
          <a:prstGeom prst="borderCallout2">
            <a:avLst>
              <a:gd name="adj1" fmla="val 17521"/>
              <a:gd name="adj2" fmla="val -947"/>
              <a:gd name="adj3" fmla="val 18750"/>
              <a:gd name="adj4" fmla="val -16667"/>
              <a:gd name="adj5" fmla="val -5472"/>
              <a:gd name="adj6" fmla="val -4161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3: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 the results,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dentify  the relevant item(s) and click on it to open link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37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49120" r="4455" b="16468"/>
          <a:stretch/>
        </p:blipFill>
        <p:spPr bwMode="auto">
          <a:xfrm>
            <a:off x="152400" y="1143000"/>
            <a:ext cx="8730343" cy="3581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2 4"/>
          <p:cNvSpPr/>
          <p:nvPr/>
        </p:nvSpPr>
        <p:spPr>
          <a:xfrm>
            <a:off x="3643745" y="3543300"/>
            <a:ext cx="3733800" cy="2362200"/>
          </a:xfrm>
          <a:prstGeom prst="borderCallout2">
            <a:avLst>
              <a:gd name="adj1" fmla="val 17521"/>
              <a:gd name="adj2" fmla="val -947"/>
              <a:gd name="adj3" fmla="val 18750"/>
              <a:gd name="adj4" fmla="val -16667"/>
              <a:gd name="adj5" fmla="val -55912"/>
              <a:gd name="adj6" fmla="val -49406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4: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on the File or “View/Open” option to download the file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7162802" y="2933700"/>
            <a:ext cx="838198" cy="80010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58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mboo tree Royalty Free Vector Image - Vecto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7" t="7138" r="13436" b="11738"/>
          <a:stretch/>
        </p:blipFill>
        <p:spPr bwMode="auto">
          <a:xfrm>
            <a:off x="3144981" y="914400"/>
            <a:ext cx="3048001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5676081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</a:rPr>
              <a:t>          INFORMATION IS POWER</a:t>
            </a:r>
          </a:p>
          <a:p>
            <a:r>
              <a:rPr lang="en-US" sz="2400" b="1" i="1" dirty="0" smtClean="0">
                <a:solidFill>
                  <a:schemeClr val="bg1"/>
                </a:solidFill>
                <a:latin typeface="Arial Rounded MT Bold" pitchFamily="34" charset="0"/>
              </a:rPr>
              <a:t>For queries email: libray@kefri.org</a:t>
            </a:r>
            <a:endParaRPr lang="en-US" sz="2400" b="1" i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9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</TotalTime>
  <Words>143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2021-05-21T11:23:02Z</dcterms:created>
  <dcterms:modified xsi:type="dcterms:W3CDTF">2021-05-21T13:16:14Z</dcterms:modified>
</cp:coreProperties>
</file>